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943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180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897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3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058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263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19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97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132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80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778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06552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azurite" TargetMode="External"/><Relationship Id="rId2" Type="http://schemas.openxmlformats.org/officeDocument/2006/relationships/hyperlink" Target="https://github.com/Azure/azure-functions-core-tool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01A738-C56F-4734-A664-A92C524120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372" r="9091" b="21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19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8" y="601201"/>
            <a:ext cx="3702134" cy="5791132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634476-D246-2248-8A1D-236398DEA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200" y="1524001"/>
            <a:ext cx="3412067" cy="347838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Azure Functions with PowerShell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C794C9-393E-A440-8A58-BAC819CC1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>
                    <a:alpha val="75000"/>
                  </a:srgbClr>
                </a:solidFill>
              </a:rPr>
              <a:t>An Introduction</a:t>
            </a:r>
            <a:endParaRPr lang="en-US" dirty="0">
              <a:solidFill>
                <a:srgbClr val="FFFFFF">
                  <a:alpha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408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C83BEE-9EFC-5246-8778-93792679B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57" y="1113764"/>
            <a:ext cx="3269749" cy="4624327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About 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E1C11-631F-EF47-BD64-D2965DDAD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905" y="1113764"/>
            <a:ext cx="6108179" cy="462432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                :  Ben Gelens</a:t>
            </a:r>
          </a:p>
          <a:p>
            <a:pPr marL="0" indent="0">
              <a:buNone/>
            </a:pPr>
            <a:r>
              <a:rPr lang="en-US" dirty="0"/>
              <a:t>                :  Consultant @</a:t>
            </a:r>
          </a:p>
          <a:p>
            <a:pPr marL="0" indent="0">
              <a:buNone/>
            </a:pPr>
            <a:r>
              <a:rPr lang="en-US" dirty="0"/>
              <a:t>                :  Cloud and Datacenter Management (PowerShell)</a:t>
            </a:r>
          </a:p>
          <a:p>
            <a:pPr marL="0" indent="0">
              <a:buNone/>
            </a:pPr>
            <a:r>
              <a:rPr lang="en-US" dirty="0"/>
              <a:t>                :  </a:t>
            </a:r>
            <a:r>
              <a:rPr lang="en-US" dirty="0" err="1"/>
              <a:t>ben@bgelens.nl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:  @</a:t>
            </a:r>
            <a:r>
              <a:rPr lang="en-US" dirty="0" err="1"/>
              <a:t>bgelens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:  </a:t>
            </a:r>
            <a:r>
              <a:rPr lang="en-US" dirty="0" err="1"/>
              <a:t>bgelens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        :  </a:t>
            </a:r>
            <a:r>
              <a:rPr lang="en-US" dirty="0" err="1"/>
              <a:t>bgelens.nl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8BC2F-B6B4-ED48-8837-BF61AC1C7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4396" y="3615547"/>
            <a:ext cx="366090" cy="366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8ED252-7E1D-3347-9DAD-B44FABE2D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396" y="4034503"/>
            <a:ext cx="366090" cy="3660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EA1452-D267-2C48-B46C-E506CD7AD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4396" y="4473102"/>
            <a:ext cx="344085" cy="3440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953A02-4874-444B-A8E8-F07249FE4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7857" y="2832136"/>
            <a:ext cx="909163" cy="3660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16F6BE-E226-4F44-A9C2-545856AEBC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4396" y="2441094"/>
            <a:ext cx="432576" cy="3522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03DF6CC-96A2-D947-9CEB-94194BE663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6401" y="1991590"/>
            <a:ext cx="344085" cy="34546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902DE10-5612-5D4E-B137-6386952EBF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23970" y="3108681"/>
            <a:ext cx="610105" cy="6101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09EC1B1-60F8-4242-8BEB-CB0472053B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49325" y="2462114"/>
            <a:ext cx="1131302" cy="28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898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4B19ED-EE57-1546-9AE1-C22913A2E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2724" y="702156"/>
            <a:ext cx="7225075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PowerShell in Azure Functions: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1DB3A40A-21D3-774D-B6D4-BB33E48790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52" r="26378" b="2"/>
          <a:stretch/>
        </p:blipFill>
        <p:spPr>
          <a:xfrm>
            <a:off x="446534" y="601201"/>
            <a:ext cx="3703320" cy="57742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EDE24-A78F-A947-AF07-2DD99780B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2726" y="1896533"/>
            <a:ext cx="7225074" cy="3962266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/>
              <a:t>Azure Functions is a solution for easily running small pieces of code, or "functions," in the cloud. You can write just the code you need for the problem at hand, without worrying about a whole application or the infrastructure to run it.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>
                <a:latin typeface="Dubai" panose="020B0503030403030204" pitchFamily="34" charset="-78"/>
                <a:cs typeface="Dubai" panose="020B0503030403030204" pitchFamily="34" charset="-78"/>
              </a:rPr>
              <a:t>And now you can write that code in PowerShell! (Public Preview support)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>
              <a:lnSpc>
                <a:spcPct val="90000"/>
              </a:lnSpc>
            </a:pPr>
            <a:r>
              <a:rPr lang="en-US" sz="1400">
                <a:latin typeface="Dubai" panose="020B0503030403030204" pitchFamily="34" charset="-78"/>
                <a:cs typeface="Dubai" panose="020B0503030403030204" pitchFamily="34" charset="-78"/>
              </a:rPr>
              <a:t>Framework which allows for easy development</a:t>
            </a:r>
          </a:p>
          <a:p>
            <a:pPr>
              <a:lnSpc>
                <a:spcPct val="90000"/>
              </a:lnSpc>
            </a:pPr>
            <a:r>
              <a:rPr lang="en-US" sz="1400">
                <a:latin typeface="Dubai" panose="020B0503030403030204" pitchFamily="34" charset="-78"/>
                <a:cs typeface="Dubai" panose="020B0503030403030204" pitchFamily="34" charset="-78"/>
              </a:rPr>
              <a:t>A lot of Triggers &amp; Bindings support (Event driven)</a:t>
            </a:r>
          </a:p>
          <a:p>
            <a:pPr>
              <a:lnSpc>
                <a:spcPct val="90000"/>
              </a:lnSpc>
            </a:pPr>
            <a:r>
              <a:rPr lang="en-US" sz="1400">
                <a:latin typeface="Dubai" panose="020B0503030403030204" pitchFamily="34" charset="-78"/>
                <a:cs typeface="Dubai" panose="020B0503030403030204" pitchFamily="34" charset="-78"/>
              </a:rPr>
              <a:t>Free consumption plan / Premium plan / Dedicated plan</a:t>
            </a:r>
          </a:p>
          <a:p>
            <a:pPr>
              <a:lnSpc>
                <a:spcPct val="90000"/>
              </a:lnSpc>
            </a:pPr>
            <a:r>
              <a:rPr lang="en-US" sz="1400">
                <a:latin typeface="Dubai" panose="020B0503030403030204" pitchFamily="34" charset="-78"/>
                <a:cs typeface="Dubai" panose="020B0503030403030204" pitchFamily="34" charset="-78"/>
              </a:rPr>
              <a:t>Windows / Linux / Containers</a:t>
            </a:r>
          </a:p>
          <a:p>
            <a:pPr>
              <a:lnSpc>
                <a:spcPct val="90000"/>
              </a:lnSpc>
            </a:pPr>
            <a:r>
              <a:rPr lang="en-US" sz="1400">
                <a:latin typeface="Dubai" panose="020B0503030403030204" pitchFamily="34" charset="-78"/>
                <a:cs typeface="Dubai" panose="020B0503030403030204" pitchFamily="34" charset="-78"/>
              </a:rPr>
              <a:t>……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>
                <a:latin typeface="Dubai" panose="020B0503030403030204" pitchFamily="34" charset="-78"/>
                <a:cs typeface="Dubai" panose="020B0503030403030204" pitchFamily="34" charset="-78"/>
              </a:rPr>
              <a:t>Simply too much to tell (in 30 min), let’s just dive in to make things clearer!</a:t>
            </a:r>
          </a:p>
        </p:txBody>
      </p:sp>
    </p:spTree>
    <p:extLst>
      <p:ext uri="{BB962C8B-B14F-4D97-AF65-F5344CB8AC3E}">
        <p14:creationId xmlns:p14="http://schemas.microsoft.com/office/powerpoint/2010/main" val="3880139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1B26B711-3121-40B0-8377-A64F3DC00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645C4D3D-ABBA-4B4E-93E5-01E34371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98DDD5E5-0097-4C6C-B266-5732EDA96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97643"/>
            <a:ext cx="3703320" cy="5792922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8C30FE-12FD-4240-ABB6-B9AB6E2AB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sz="3000">
                <a:solidFill>
                  <a:srgbClr val="FFFEFF"/>
                </a:solidFill>
              </a:rPr>
              <a:t>Development requirements: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DDE25-5F63-FD41-A31C-A6E2EC65C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935" y="1037968"/>
            <a:ext cx="7014423" cy="4820832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Required for PowerShell functions: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Dotnet core 2.2 </a:t>
            </a:r>
            <a:r>
              <a:rPr lang="en-US" sz="1700" dirty="0" err="1">
                <a:latin typeface="Dubai" panose="020B0503030403030204" pitchFamily="34" charset="-78"/>
                <a:cs typeface="Dubai" panose="020B0503030403030204" pitchFamily="34" charset="-78"/>
              </a:rPr>
              <a:t>sdk</a:t>
            </a:r>
            <a:endParaRPr lang="en-US" sz="1700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>
              <a:lnSpc>
                <a:spcPct val="90000"/>
              </a:lnSpc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Azure Functions Core Tools</a:t>
            </a:r>
            <a:b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US" sz="1700" dirty="0">
                <a:hlinkClick r:id="rId2"/>
              </a:rPr>
              <a:t>https://github.com/Azure/azure-functions-core-tools</a:t>
            </a:r>
            <a:endParaRPr lang="en-US" sz="1700" dirty="0"/>
          </a:p>
          <a:p>
            <a:pPr marL="0" indent="0">
              <a:lnSpc>
                <a:spcPct val="90000"/>
              </a:lnSpc>
              <a:buNone/>
            </a:pPr>
            <a:endParaRPr lang="en-US" sz="1700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Extra to make things easier: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VS code +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PowerShell Extension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Functions Extension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Az cli 2.0 / Az PowerShell (logged in)</a:t>
            </a:r>
          </a:p>
          <a:p>
            <a:pPr>
              <a:lnSpc>
                <a:spcPct val="90000"/>
              </a:lnSpc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Azure Storage Emulator (not available on Mac / Linux)</a:t>
            </a:r>
          </a:p>
          <a:p>
            <a:pPr lvl="1">
              <a:lnSpc>
                <a:spcPct val="90000"/>
              </a:lnSpc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will be / is replaced with </a:t>
            </a:r>
            <a:r>
              <a:rPr lang="en-US" sz="1700" dirty="0" err="1">
                <a:latin typeface="Dubai" panose="020B0503030403030204" pitchFamily="34" charset="-78"/>
                <a:cs typeface="Dubai" panose="020B0503030403030204" pitchFamily="34" charset="-78"/>
              </a:rPr>
              <a:t>Azureite</a:t>
            </a: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 which is </a:t>
            </a:r>
            <a:r>
              <a:rPr lang="en-US" sz="1700" dirty="0" err="1">
                <a:latin typeface="Dubai" panose="020B0503030403030204" pitchFamily="34" charset="-78"/>
                <a:cs typeface="Dubai" panose="020B0503030403030204" pitchFamily="34" charset="-78"/>
              </a:rPr>
              <a:t>xPlat</a:t>
            </a: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 </a:t>
            </a:r>
            <a:r>
              <a:rPr lang="en-US" sz="1700" dirty="0">
                <a:hlinkClick r:id="rId3"/>
              </a:rPr>
              <a:t>https://github.com/azure/azurite</a:t>
            </a:r>
            <a:endParaRPr lang="en-US" sz="1700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>
              <a:lnSpc>
                <a:spcPct val="90000"/>
              </a:lnSpc>
            </a:pPr>
            <a:r>
              <a:rPr lang="en-US" sz="1700" dirty="0">
                <a:latin typeface="Dubai" panose="020B0503030403030204" pitchFamily="34" charset="-78"/>
                <a:cs typeface="Dubai" panose="020B0503030403030204" pitchFamily="34" charset="-78"/>
              </a:rPr>
              <a:t>Azure Storage Explorer</a:t>
            </a:r>
          </a:p>
        </p:txBody>
      </p:sp>
    </p:spTree>
    <p:extLst>
      <p:ext uri="{BB962C8B-B14F-4D97-AF65-F5344CB8AC3E}">
        <p14:creationId xmlns:p14="http://schemas.microsoft.com/office/powerpoint/2010/main" val="2450628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E997D3B-4ECD-4397-A989-D5882BB32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A852E5D-96B2-47B5-AB0F-426F231FB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1"/>
            <a:ext cx="3703320" cy="5935131"/>
            <a:chOff x="438068" y="457201"/>
            <a:chExt cx="3703320" cy="5935131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BEA2C8A-CA20-494E-8DAA-985E842ED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41102"/>
              <a:ext cx="3702134" cy="5751230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DBAE429C-3A94-4C39-B88C-596F1E4C0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1"/>
              <a:ext cx="3703320" cy="91440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7FE0FCE-41D8-954E-8ADC-03EBE4BF6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316166"/>
            <a:ext cx="3412067" cy="17977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10ED7643-A125-4BDE-B3DF-A272B322C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5145513"/>
            <a:ext cx="3412067" cy="7388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cap="all">
                <a:solidFill>
                  <a:srgbClr val="FFFFFF">
                    <a:alpha val="75000"/>
                  </a:srgbClr>
                </a:solidFill>
              </a:rPr>
              <a:t>Azure Functions introduction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ED7B322-87EE-1546-B7AA-4554ACDB9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1775" y="4997715"/>
            <a:ext cx="992988" cy="992988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6ED6A005-5B80-884C-8FA1-CCDC9627B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730" y="1410301"/>
            <a:ext cx="7483003" cy="501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6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90E1C4-1C81-DF40-97B8-552FE12D8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20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/>
                </a:solidFill>
              </a:rPr>
              <a:t>Questions?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C684F2-1996-4C07-91EF-AB9A183185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74" r="16759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898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243341"/>
      </a:dk2>
      <a:lt2>
        <a:srgbClr val="E8E2E7"/>
      </a:lt2>
      <a:accent1>
        <a:srgbClr val="82AB8B"/>
      </a:accent1>
      <a:accent2>
        <a:srgbClr val="74AB97"/>
      </a:accent2>
      <a:accent3>
        <a:srgbClr val="81A8AB"/>
      </a:accent3>
      <a:accent4>
        <a:srgbClr val="7F9EBA"/>
      </a:accent4>
      <a:accent5>
        <a:srgbClr val="969BC6"/>
      </a:accent5>
      <a:accent6>
        <a:srgbClr val="917FBA"/>
      </a:accent6>
      <a:hlink>
        <a:srgbClr val="AE699F"/>
      </a:hlink>
      <a:folHlink>
        <a:srgbClr val="7F7F7F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186</Words>
  <Application>Microsoft Macintosh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Dubai</vt:lpstr>
      <vt:lpstr>Gill Sans MT</vt:lpstr>
      <vt:lpstr>Wingdings 2</vt:lpstr>
      <vt:lpstr>DividendVTI</vt:lpstr>
      <vt:lpstr>Azure Functions with PowerShell</vt:lpstr>
      <vt:lpstr>About me:</vt:lpstr>
      <vt:lpstr>PowerShell in Azure Functions:</vt:lpstr>
      <vt:lpstr>Development requirements:</vt:lpstr>
      <vt:lpstr>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Functions with PowerShell</dc:title>
  <dc:creator>Ben Gelens</dc:creator>
  <cp:lastModifiedBy>Ben Gelens</cp:lastModifiedBy>
  <cp:revision>2</cp:revision>
  <dcterms:created xsi:type="dcterms:W3CDTF">2019-10-01T17:35:26Z</dcterms:created>
  <dcterms:modified xsi:type="dcterms:W3CDTF">2019-10-15T09:30:42Z</dcterms:modified>
</cp:coreProperties>
</file>